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2" r:id="rId4"/>
  </p:sldMasterIdLst>
  <p:sldIdLst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A8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9" d="100"/>
          <a:sy n="69" d="100"/>
        </p:scale>
        <p:origin x="78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4-04T20:53:48.476"/>
    </inkml:context>
    <inkml:brush xml:id="br0">
      <inkml:brushProperty name="width" value="0.05" units="cm"/>
      <inkml:brushProperty name="height" value="0.3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0 1,'0'0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4/4/2025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06520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4/4/2025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7852109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4/4/2025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17553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4/4/2025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84069221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4/4/2025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8955496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4/4/2025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605876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4/4/2025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2981967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4/4/2025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20114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4/4/2025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65379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4/4/2025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7051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4/4/2025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11742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4/4/2025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01354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4/4/2025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7646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4/4/2025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80830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4/4/2025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53429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EA474-078D-4E9B-9B14-09A87B19DC46}" type="datetime1">
              <a:rPr lang="en-US" smtClean="0"/>
              <a:t>4/4/2025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37760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7D986-8816-4272-A432-0437A28A9828}" type="datetime1">
              <a:rPr lang="en-US" smtClean="0"/>
              <a:t>4/4/2025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10508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62D6E202-B606-4609-B914-27C9371A1F6D}" type="datetime1">
              <a:rPr lang="en-US" smtClean="0"/>
              <a:t>4/4/2025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569243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  <p:sldLayoutId id="2147483774" r:id="rId12"/>
    <p:sldLayoutId id="2147483775" r:id="rId13"/>
    <p:sldLayoutId id="2147483776" r:id="rId14"/>
    <p:sldLayoutId id="2147483777" r:id="rId15"/>
    <p:sldLayoutId id="2147483778" r:id="rId16"/>
    <p:sldLayoutId id="2147483779" r:id="rId17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FD68DA-43BA-4508-8DE2-BA9BB7B2FA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9754" y="639097"/>
            <a:ext cx="6253317" cy="3686015"/>
          </a:xfrm>
        </p:spPr>
        <p:txBody>
          <a:bodyPr>
            <a:normAutofit/>
          </a:bodyPr>
          <a:lstStyle/>
          <a:p>
            <a:r>
              <a:rPr lang="en-US" sz="8000" dirty="0"/>
              <a:t>HPOT BOT</a:t>
            </a:r>
            <a:br>
              <a:rPr lang="en-US" sz="8000" dirty="0"/>
            </a:br>
            <a:endParaRPr lang="en-US" sz="8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E9CFF2-3777-4FF4-A759-8491175B0B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89753" y="4672739"/>
            <a:ext cx="6269347" cy="1021498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Helpful protector of online technology awareness bot</a:t>
            </a:r>
          </a:p>
        </p:txBody>
      </p:sp>
      <p:pic>
        <p:nvPicPr>
          <p:cNvPr id="5" name="Picture 4" descr="A picture containing building, sitting, bench, side&#10;&#10;Description automatically generated">
            <a:extLst>
              <a:ext uri="{FF2B5EF4-FFF2-40B4-BE49-F238E27FC236}">
                <a16:creationId xmlns:a16="http://schemas.microsoft.com/office/drawing/2014/main" id="{282CF6DD-7FE8-4063-9551-1B7BBCE92AB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"/>
            <a:ext cx="4635315" cy="6857999"/>
          </a:xfrm>
          <a:prstGeom prst="rect">
            <a:avLst/>
          </a:prstGeom>
        </p:spPr>
      </p:pic>
      <p:pic>
        <p:nvPicPr>
          <p:cNvPr id="4" name="Kabza-De-Small-Khutuza-Ft-DJ-Maphorisa-Young-Stunna-Shino-Kikai-ShaunMusiQ-F">
            <a:hlinkClick r:id="" action="ppaction://media"/>
            <a:extLst>
              <a:ext uri="{FF2B5EF4-FFF2-40B4-BE49-F238E27FC236}">
                <a16:creationId xmlns:a16="http://schemas.microsoft.com/office/drawing/2014/main" id="{0C602DCD-F84C-E974-C819-C300738633D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 flipH="1">
            <a:off x="0" y="0"/>
            <a:ext cx="166256" cy="166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737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556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892168"/>
          </a:xfrm>
        </p:spPr>
        <p:txBody>
          <a:bodyPr anchor="ctr">
            <a:normAutofit/>
          </a:bodyPr>
          <a:lstStyle/>
          <a:p>
            <a:r>
              <a:rPr lang="en-GB" sz="4000" dirty="0"/>
              <a:t>by Legion </a:t>
            </a:r>
            <a:r>
              <a:rPr lang="en-GB" sz="4000" dirty="0" err="1"/>
              <a:t>mathibela</a:t>
            </a:r>
            <a:br>
              <a:rPr lang="en-GB" sz="4000" dirty="0"/>
            </a:br>
            <a:br>
              <a:rPr lang="en-GB" sz="4000" dirty="0"/>
            </a:br>
            <a:r>
              <a:rPr lang="en-GB" sz="4000" dirty="0"/>
              <a:t>The bot that talks back... but in a helpful way. Like that one friend who’s always online</a:t>
            </a:r>
            <a:r>
              <a:rPr lang="en-GB" sz="1050" dirty="0"/>
              <a:t>.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5225240"/>
            <a:ext cx="10058400" cy="1143000"/>
          </a:xfrm>
        </p:spPr>
        <p:txBody>
          <a:bodyPr>
            <a:normAutofit/>
          </a:bodyPr>
          <a:lstStyle/>
          <a:p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7146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B8A4AF-807B-9256-627E-1C6F5BB8C6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427527" cy="5666149"/>
          </a:xfrm>
        </p:spPr>
        <p:txBody>
          <a:bodyPr/>
          <a:lstStyle/>
          <a:p>
            <a:pPr algn="l"/>
            <a:r>
              <a:rPr lang="en-ZA" dirty="0"/>
              <a:t>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054E87-B809-E01C-6515-ADB2E8A992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81530" y="5666149"/>
            <a:ext cx="9440034" cy="1049867"/>
          </a:xfrm>
        </p:spPr>
        <p:txBody>
          <a:bodyPr/>
          <a:lstStyle/>
          <a:p>
            <a:r>
              <a:rPr lang="en-ZA" dirty="0"/>
              <a:t> </a:t>
            </a:r>
          </a:p>
        </p:txBody>
      </p:sp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198C1903-A0A0-9666-D409-1553C2BE4900}"/>
                  </a:ext>
                </a:extLst>
              </p14:cNvPr>
              <p14:cNvContentPartPr/>
              <p14:nvPr/>
            </p14:nvContentPartPr>
            <p14:xfrm>
              <a:off x="568069" y="1274095"/>
              <a:ext cx="360" cy="3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198C1903-A0A0-9666-D409-1553C2BE490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59069" y="1220455"/>
                <a:ext cx="18000" cy="108000"/>
              </a:xfrm>
              <a:prstGeom prst="rect">
                <a:avLst/>
              </a:prstGeom>
            </p:spPr>
          </p:pic>
        </mc:Fallback>
      </mc:AlternateContent>
      <p:sp>
        <p:nvSpPr>
          <p:cNvPr id="24" name="Rectangle 10">
            <a:extLst>
              <a:ext uri="{FF2B5EF4-FFF2-40B4-BE49-F238E27FC236}">
                <a16:creationId xmlns:a16="http://schemas.microsoft.com/office/drawing/2014/main" id="{D5BE00D6-D81D-3EE3-1F10-65AE4811EA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452" y="946150"/>
            <a:ext cx="12403075" cy="24929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What Is HPOT BOT?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b="1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Arial" panose="020B0604020202020204" pitchFamily="34" charset="0"/>
              </a:rPr>
              <a:t>HPOT BOT is our very own homemade Cybersecurity chatbot.  A whole bot.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Arial" panose="020B0604020202020204" pitchFamily="34" charset="0"/>
              </a:rPr>
              <a:t>That talks. And teaches. It lives in a C# console app (for now).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Arial" panose="020B0604020202020204" pitchFamily="34" charset="0"/>
              </a:rPr>
              <a:t>Its job? To teach humans how to not get hacked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5" name="Rectangle 11">
            <a:extLst>
              <a:ext uri="{FF2B5EF4-FFF2-40B4-BE49-F238E27FC236}">
                <a16:creationId xmlns:a16="http://schemas.microsoft.com/office/drawing/2014/main" id="{B99731E9-5B65-3776-F4D6-9696A78F16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57200"/>
            <a:ext cx="12192000" cy="15875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prstDash val="solid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ZA"/>
          </a:p>
        </p:txBody>
      </p:sp>
      <p:sp>
        <p:nvSpPr>
          <p:cNvPr id="26" name="Rectangle 12">
            <a:extLst>
              <a:ext uri="{FF2B5EF4-FFF2-40B4-BE49-F238E27FC236}">
                <a16:creationId xmlns:a16="http://schemas.microsoft.com/office/drawing/2014/main" id="{37BF3398-CB33-1750-A3F1-032657583E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7307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1339464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9BA1A6-2EB4-E0C3-BCE1-F2F9414DC7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29" y="84667"/>
            <a:ext cx="9590550" cy="1828813"/>
          </a:xfrm>
        </p:spPr>
        <p:txBody>
          <a:bodyPr>
            <a:normAutofit/>
          </a:bodyPr>
          <a:lstStyle/>
          <a:p>
            <a:r>
              <a:rPr lang="en-GB" sz="6000" dirty="0"/>
              <a:t>Why It Exists </a:t>
            </a:r>
            <a:endParaRPr lang="en-ZA" sz="60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9D5072-0852-2D20-03B3-E53D77E338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84564" y="2065879"/>
            <a:ext cx="9590550" cy="1507054"/>
          </a:xfrm>
        </p:spPr>
        <p:txBody>
          <a:bodyPr>
            <a:normAutofit fontScale="25000" lnSpcReduction="20000"/>
          </a:bodyPr>
          <a:lstStyle/>
          <a:p>
            <a:pPr>
              <a:buNone/>
            </a:pPr>
            <a:r>
              <a:rPr lang="en-GB" sz="11200" dirty="0"/>
              <a:t>**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11200" dirty="0"/>
              <a:t>People click on sketchy links. A lot.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11200" dirty="0"/>
              <a:t>Passwords like "1234" still exist. (why though?)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11200" dirty="0" err="1"/>
              <a:t>So.</a:t>
            </a:r>
            <a:r>
              <a:rPr lang="en-GB" sz="11200" dirty="0"/>
              <a:t>.. we made a bot that explains phishing, password safety, and all that good things.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11200" dirty="0"/>
              <a:t>Think of it like a digital safety coach... who doesn’t judge.</a:t>
            </a:r>
          </a:p>
          <a:p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40047052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E42E2A-9BBD-C89C-CBDC-AC78420811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219" y="251859"/>
            <a:ext cx="9590550" cy="1828813"/>
          </a:xfrm>
        </p:spPr>
        <p:txBody>
          <a:bodyPr/>
          <a:lstStyle/>
          <a:p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Arial" panose="020B0604020202020204" pitchFamily="34" charset="0"/>
              </a:rPr>
              <a:t>How The Code Works </a:t>
            </a:r>
            <a:endParaRPr lang="en-ZA" dirty="0">
              <a:solidFill>
                <a:srgbClr val="00B050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5AFFBA-9887-FFD4-C196-72A46E5602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1219" y="5723478"/>
            <a:ext cx="9590550" cy="4167127"/>
          </a:xfrm>
        </p:spPr>
        <p:txBody>
          <a:bodyPr/>
          <a:lstStyle/>
          <a:p>
            <a:r>
              <a:rPr lang="en-ZA" dirty="0"/>
              <a:t> 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8292CAD9-9B8F-A230-8E36-2C485730EA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74072" y="7158532"/>
            <a:ext cx="12192000" cy="15875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prstDash val="solid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ZA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2810CB7A-0E8C-F433-03F9-8F5751BBE9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327" y="367347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ZA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5B73D3BA-F26C-CEB4-7914-BF78135A22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892" y="2977263"/>
            <a:ext cx="9774381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🔹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 method is a block of code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that does a specific job — like showing phishing tips or explaining password safety.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🔹 Instead of writing the same lines over and over, we just 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call the method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when we need it. (Saves time, and your sanity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FB5E800D-3DAA-75D2-FF94-C8198B7B34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892" y="4105852"/>
            <a:ext cx="9774381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This method is like a mini-expert that only talks about phishing.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When the user selects “option”, this method is called and runs its script.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🔹 Think of it like a vending machine: press the button (call the method), and it gives you exactly what you asked for (like “phishing info” </a:t>
            </a: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474060B2-3E4C-07D7-A65C-52422A1C69FA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193963" y="5178694"/>
            <a:ext cx="9774381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Keeps the code organized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and easier to read, which is super helpful when debugging or upgrading later.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🔹 Methods make your chatbot feel 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smart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— like it actually knows how to respond differently based on what the user wants to learn.</a:t>
            </a:r>
          </a:p>
        </p:txBody>
      </p:sp>
    </p:spTree>
    <p:extLst>
      <p:ext uri="{BB962C8B-B14F-4D97-AF65-F5344CB8AC3E}">
        <p14:creationId xmlns:p14="http://schemas.microsoft.com/office/powerpoint/2010/main" val="3279738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E9BB40-6377-2D2D-3A15-6ED5928448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619" y="29249"/>
            <a:ext cx="9590550" cy="1828813"/>
          </a:xfrm>
        </p:spPr>
        <p:txBody>
          <a:bodyPr/>
          <a:lstStyle/>
          <a:p>
            <a:r>
              <a:rPr lang="en-ZA" b="1" dirty="0"/>
              <a:t> Features </a:t>
            </a:r>
            <a:br>
              <a:rPr lang="en-ZA" dirty="0"/>
            </a:br>
            <a:endParaRPr lang="en-Z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629927-0A4B-0EB9-A896-2784953D1B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00725" y="1921946"/>
            <a:ext cx="9590550" cy="1828812"/>
          </a:xfrm>
        </p:spPr>
        <p:txBody>
          <a:bodyPr>
            <a:normAutofit fontScale="25000" lnSpcReduction="20000"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GB" sz="11200" dirty="0"/>
              <a:t>ASCII Art Intro: It’s like fireworks but in text.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11200" dirty="0"/>
              <a:t>Menu-driven interface: Easy-peasy lemon squeezy.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11200" dirty="0"/>
              <a:t>Keeps the screen clean (no spam, no scroll madness).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11200" dirty="0"/>
              <a:t>Direct, simple language for normal people.</a:t>
            </a:r>
          </a:p>
          <a:p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41456461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D7821-6F71-B477-F173-93B2EE0239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474" y="181648"/>
            <a:ext cx="9590550" cy="1828813"/>
          </a:xfrm>
        </p:spPr>
        <p:txBody>
          <a:bodyPr/>
          <a:lstStyle/>
          <a:p>
            <a:r>
              <a:rPr lang="en-GB" b="1" dirty="0"/>
              <a:t>Thanks, Bye!</a:t>
            </a:r>
            <a:endParaRPr lang="en-Z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8C2DFA-B7DE-0143-B059-60D57E9169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5474" y="2980279"/>
            <a:ext cx="9590550" cy="1507054"/>
          </a:xfrm>
        </p:spPr>
        <p:txBody>
          <a:bodyPr/>
          <a:lstStyle/>
          <a:p>
            <a:r>
              <a:rPr lang="en-GB" sz="2400" dirty="0"/>
              <a:t>We made a bot. It works. It teaches. It’s </a:t>
            </a:r>
            <a:r>
              <a:rPr lang="en-GB" sz="2400" dirty="0" err="1"/>
              <a:t>kinda</a:t>
            </a:r>
            <a:r>
              <a:rPr lang="en-GB" sz="2400" dirty="0"/>
              <a:t> cute. Hope y’all like HPOT BOT. Cybersecurity doesn't have to be boring — not when you got bots.</a:t>
            </a:r>
            <a:r>
              <a:rPr lang="en-GB" dirty="0"/>
              <a:t> </a:t>
            </a:r>
          </a:p>
          <a:p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0073631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6E97D-C374-F42A-1427-0CAF517ECE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0709" y="1066800"/>
            <a:ext cx="9926781" cy="2549236"/>
          </a:xfrm>
        </p:spPr>
        <p:txBody>
          <a:bodyPr>
            <a:normAutofit/>
          </a:bodyPr>
          <a:lstStyle/>
          <a:p>
            <a:r>
              <a:rPr lang="en-GB" b="1" dirty="0"/>
              <a:t>“Some people don’t like change, but you need to embrace change if the alternative is disaster.”</a:t>
            </a:r>
            <a:br>
              <a:rPr lang="en-GB" dirty="0"/>
            </a:br>
            <a:r>
              <a:rPr lang="en-GB" dirty="0"/>
              <a:t>— </a:t>
            </a:r>
            <a:r>
              <a:rPr lang="en-GB" i="1" dirty="0"/>
              <a:t>Elon Musk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38860143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7" ma:contentTypeDescription="Create a new document." ma:contentTypeScope="" ma:versionID="c6f9a84f66a9c8b9a21755b9ffafb945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27df39e3e7036dff54f89ddd5805ce72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F4F4D41-822D-40F2-A7AC-E4E6CB36CA7A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19DAD249-BF80-48EF-9AFB-36A11BCDC2C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5A59D56-2157-4202-9D02-F44E447A241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TM04033937[[fn=Vapor Trail]]</Template>
  <TotalTime>39</TotalTime>
  <Words>407</Words>
  <Application>Microsoft Office PowerPoint</Application>
  <PresentationFormat>Widescreen</PresentationFormat>
  <Paragraphs>34</Paragraphs>
  <Slides>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Calisto MT</vt:lpstr>
      <vt:lpstr>Wingdings 2</vt:lpstr>
      <vt:lpstr>Slate</vt:lpstr>
      <vt:lpstr>HPOT BOT </vt:lpstr>
      <vt:lpstr>by Legion mathibela  The bot that talks back... but in a helpful way. Like that one friend who’s always online.</vt:lpstr>
      <vt:lpstr> </vt:lpstr>
      <vt:lpstr>Why It Exists </vt:lpstr>
      <vt:lpstr>How The Code Works </vt:lpstr>
      <vt:lpstr> Features  </vt:lpstr>
      <vt:lpstr>Thanks, Bye!</vt:lpstr>
      <vt:lpstr>“Some people don’t like change, but you need to embrace change if the alternative is disaster.” — Elon Musk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Legion Itumeleng Mathibela</dc:creator>
  <cp:lastModifiedBy>LEGION MATHIBELA</cp:lastModifiedBy>
  <cp:revision>1</cp:revision>
  <dcterms:created xsi:type="dcterms:W3CDTF">2025-04-04T20:43:42Z</dcterms:created>
  <dcterms:modified xsi:type="dcterms:W3CDTF">2025-04-04T21:23:12Z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